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8" r:id="rId3"/>
    <p:sldId id="289" r:id="rId4"/>
    <p:sldId id="290" r:id="rId5"/>
    <p:sldId id="291" r:id="rId6"/>
    <p:sldId id="286" r:id="rId7"/>
    <p:sldId id="293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2B4D3C0-E0D5-D0A6-488B-7D86D25B401D}" name="Pablo Arbeloa Rico" initials="" userId="S::p.arbeloa.2021@alumnos.urjc.es::975e3417-6977-453c-9bc5-7ebe2454d6d4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0E9"/>
    <a:srgbClr val="CEE49A"/>
    <a:srgbClr val="EDE6DA"/>
    <a:srgbClr val="FFEFEB"/>
    <a:srgbClr val="FF3200"/>
    <a:srgbClr val="FF3225"/>
    <a:srgbClr val="ED69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783"/>
    <p:restoredTop sz="94730"/>
  </p:normalViewPr>
  <p:slideViewPr>
    <p:cSldViewPr snapToGrid="0">
      <p:cViewPr>
        <p:scale>
          <a:sx n="93" d="100"/>
          <a:sy n="93" d="100"/>
        </p:scale>
        <p:origin x="768" y="75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solidFill>
          <a:srgbClr val="CEE4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6E207A-0445-088A-B08A-2876717492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94A1D8-3246-37C8-E340-7A3A13038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6A09C5-A917-256A-791B-978BB060F3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6A3B75-7AB7-802F-A90C-CC21D0B7B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>
              <a:solidFill>
                <a:schemeClr val="tx1"/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188CD4-E3A9-AD27-EF8E-2B09556F3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D14B9FCA-77C4-0C27-8A04-6C5FE3F5DDA3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674396FD-5520-5E6D-BFC2-C49949C18303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id="{235DBBAE-4AEC-ABB8-37E7-8E36FF82CEC3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1891921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Comparación">
    <p:bg>
      <p:bgPr>
        <a:solidFill>
          <a:srgbClr val="F8F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1E9D5-533A-1301-5041-8B0F2C246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575193"/>
            <a:ext cx="11121701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A5A8859-DB65-9A60-4FA3-93A6BC7EB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840" y="1891231"/>
            <a:ext cx="546273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31961AF-2F63-0C72-4B82-837BE9FF64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252" y="2715143"/>
            <a:ext cx="5464323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8B5B172-5D72-0DE6-C55B-4CDBBF380F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91231"/>
            <a:ext cx="5484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77D4513-805B-2322-A585-F6484BE396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15143"/>
            <a:ext cx="5462736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A963D2B-072B-FFAB-BC6F-EAA72E904B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5A5B4E1-F573-00CD-537C-EC038A697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3D4C9CB-C43D-BA1F-7489-5513AEDEE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9E5CCBA8-C5CC-8E61-1C87-4191181CE6D2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5DD79816-9B46-E464-3D5C-DB12EB3BAB62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id="{418D376D-C2B0-271C-49D7-0C9CD4EE8430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4126971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bg>
      <p:bgPr>
        <a:solidFill>
          <a:srgbClr val="CEE4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90EC2A-2966-1EE7-FB5E-5521E462C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624622"/>
            <a:ext cx="11121701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5478EF-F95D-6658-020A-9CD56AD3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AEFD6C6-A0C9-36BD-B27E-B9F8CFF82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>
              <a:solidFill>
                <a:schemeClr val="tx1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18AAE43-9B41-174F-14CA-42BFFFCAA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8842A03A-913F-40F9-4CDF-F8201B52F191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030BC1B2-83E2-4B97-B31F-B9B5001DFDAC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F5F3AD47-B828-D269-EB14-2DBF15D51240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4086339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Solo el título">
    <p:bg>
      <p:bgPr>
        <a:solidFill>
          <a:srgbClr val="F8F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90EC2A-2966-1EE7-FB5E-5521E462CA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624622"/>
            <a:ext cx="11121701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F25478EF-F95D-6658-020A-9CD56AD3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 dirty="0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AEFD6C6-A0C9-36BD-B27E-B9F8CFF82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>
              <a:solidFill>
                <a:schemeClr val="tx1"/>
              </a:solidFill>
            </a:endParaRPr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18AAE43-9B41-174F-14CA-42BFFFCAA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D0448AC0-F174-1781-8E39-345BEF3E55F1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12FF6D3E-137A-0922-CC82-D70CFF30DA2A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64718165-A931-C289-D26E-FCA3210E1AD0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37083069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bg>
      <p:bgPr>
        <a:solidFill>
          <a:srgbClr val="CEE4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39715B2-555C-E9CF-4FB7-8471BE02F4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06716C-ECBA-9140-881D-228E372D1734}" type="datetimeFigureOut">
              <a:rPr lang="es-ES" smtClean="0"/>
              <a:t>18/6/26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65A6E28-698D-8B52-9798-E7EBEC1E1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FE3874-7CEE-9E7A-32C4-13B436A0E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CCFFB5-C445-1A48-92A4-50028BAB04E0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08A130DD-BA0A-C171-2D66-92C0A6C86E1A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1344C68A-4C08-0011-6C2E-F97C1529B948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7EEE5120-455F-5D7C-795B-A00DC8337A54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3855910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En blanco">
    <p:bg>
      <p:bgPr>
        <a:solidFill>
          <a:srgbClr val="F8F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739715B2-555C-E9CF-4FB7-8471BE02F4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06716C-ECBA-9140-881D-228E372D1734}" type="datetimeFigureOut">
              <a:rPr lang="es-ES" smtClean="0"/>
              <a:t>18/6/26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65A6E28-698D-8B52-9798-E7EBEC1E12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0FE3874-7CEE-9E7A-32C4-13B436A0E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CCFFB5-C445-1A48-92A4-50028BAB04E0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Subtítulo 2">
            <a:extLst>
              <a:ext uri="{FF2B5EF4-FFF2-40B4-BE49-F238E27FC236}">
                <a16:creationId xmlns:a16="http://schemas.microsoft.com/office/drawing/2014/main" id="{ECCC0785-EB69-3C5C-D5F8-453B9EA982D7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6" name="Subtítulo 2">
            <a:extLst>
              <a:ext uri="{FF2B5EF4-FFF2-40B4-BE49-F238E27FC236}">
                <a16:creationId xmlns:a16="http://schemas.microsoft.com/office/drawing/2014/main" id="{3F5EFC5D-1506-EC16-3C83-061C1855C1F6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C079EAE0-44B6-1098-699C-2E7E9EC4D63B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36122860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bg>
      <p:bgPr>
        <a:solidFill>
          <a:srgbClr val="F8F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98B36-2F6A-1A3F-4C29-D6A679981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40" y="642555"/>
            <a:ext cx="4237186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D10AAE-65A9-0A31-A4F2-C33EFB96E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172780"/>
            <a:ext cx="6473352" cy="487362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3A1226-F9A4-CFE6-F8FD-ED31D5707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4840" y="2242755"/>
            <a:ext cx="4237186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AAA5DE-3327-2F42-2022-BCC4AA2D36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752F7F-78C6-A805-8B05-0E7861E0C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68E114-50E9-F92C-B870-84AC42B80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8B4F75C3-C9A9-51DE-881D-461CE1F5DECD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5F28E789-F720-B36E-F0DE-F279CF28CDAC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B8B2F58C-3642-E98C-487B-F44C309B3EC5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9847317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Contenido con título">
    <p:bg>
      <p:bgPr>
        <a:solidFill>
          <a:srgbClr val="CEE4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8198B36-2F6A-1A3F-4C29-D6A679981F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40" y="642555"/>
            <a:ext cx="4237186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D10AAE-65A9-0A31-A4F2-C33EFB96ED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1172780"/>
            <a:ext cx="6473352" cy="4873625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D3A1226-F9A4-CFE6-F8FD-ED31D57075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4840" y="2242755"/>
            <a:ext cx="4237186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1AAA5DE-3327-2F42-2022-BCC4AA2D367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3752F7F-78C6-A805-8B05-0E7861E0C1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68E114-50E9-F92C-B870-84AC42B80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966546C1-DBF4-DBDC-4A38-C95C4B2C6A92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0CAC082A-9F4D-B8B3-E82C-E896EC902CB3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AC979662-4485-52D8-B2F0-20A86D439868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31313843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bg>
      <p:bgPr>
        <a:solidFill>
          <a:srgbClr val="EDE6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5E2491-AF64-70EC-2F81-1A7132136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40" y="654912"/>
            <a:ext cx="4237186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11D6E45-4879-AAD5-6C46-CB3961D321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85137"/>
            <a:ext cx="647335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DBFADD-89A2-D8DD-B0E7-D846222D9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4840" y="2255112"/>
            <a:ext cx="4237186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2A3C0E-C964-AB18-8770-D11F599509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E1103D-641E-A443-2AB3-4E91E8624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84E264-5498-5BC2-0758-5F77A4E89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0D0A8BB6-87BE-35F0-A1AD-02BF3980444B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0E523507-F205-0709-F629-E189C517B242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EE624332-97FD-58AE-8B2C-B4E109919339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418075174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Imagen con título">
    <p:bg>
      <p:bgPr>
        <a:solidFill>
          <a:srgbClr val="F8F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A5E2491-AF64-70EC-2F81-1A7132136D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40" y="654912"/>
            <a:ext cx="4237186" cy="1600200"/>
          </a:xfrm>
          <a:prstGeom prst="rect">
            <a:avLst/>
          </a:prstGeo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11D6E45-4879-AAD5-6C46-CB3961D321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1185137"/>
            <a:ext cx="6473352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s-ES" dirty="0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1DBFADD-89A2-D8DD-B0E7-D846222D9F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34840" y="2255112"/>
            <a:ext cx="4237186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82A3C0E-C964-AB18-8770-D11F599509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E1103D-641E-A443-2AB3-4E91E8624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A84E264-5498-5BC2-0758-5F77A4E89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45B3DC3F-C42C-05E2-969A-F50BF3218D1B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id="{3D3C31B2-8BE3-2655-B1D0-2F27CB981CD4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13" name="Subtítulo 2">
            <a:extLst>
              <a:ext uri="{FF2B5EF4-FFF2-40B4-BE49-F238E27FC236}">
                <a16:creationId xmlns:a16="http://schemas.microsoft.com/office/drawing/2014/main" id="{C9513F82-A0EF-1CFF-FE57-04C157397964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1182152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a de título">
    <p:bg>
      <p:bgPr>
        <a:solidFill>
          <a:srgbClr val="EDE6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6E207A-0445-088A-B08A-2876717492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94A1D8-3246-37C8-E340-7A3A13038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86A09C5-A917-256A-791B-978BB060F3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56A3B75-7AB7-802F-A90C-CC21D0B7B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E188CD4-E3A9-AD27-EF8E-2B09556F30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EEBB127E-B70E-D6E1-7750-D83BEB4FFB86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EC2A65A8-C1D2-CC5F-148A-BB9BE1BDC599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50A38989-9824-AA62-9254-648CFADF7BD0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1170196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Pr>
        <a:solidFill>
          <a:srgbClr val="F8F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4B8CD7-50B4-C0FB-60F7-53460E116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587551"/>
            <a:ext cx="11121701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B495AC-8C1C-345F-71D1-8565D252B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839" y="2048051"/>
            <a:ext cx="11121701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11C953-016C-1BB3-405C-73D600FB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36087A-69D1-033E-141E-67B56FA3E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>
              <a:solidFill>
                <a:schemeClr val="tx1"/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C9DCD3-F6AD-7837-902E-728312BBE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027B4DC6-5CB1-BBE3-876F-E220CC43724C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B0A03779-37C5-DAB0-FBAD-F03028B37C43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0EB3764A-DCF7-0FCE-8D80-E51885B1A36E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3410905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ítulo y objetos">
    <p:bg>
      <p:bgPr>
        <a:solidFill>
          <a:srgbClr val="F8F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4B8CD7-50B4-C0FB-60F7-53460E116A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587551"/>
            <a:ext cx="11121701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1B495AC-8C1C-345F-71D1-8565D252B8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839" y="2048051"/>
            <a:ext cx="11121701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711C953-016C-1BB3-405C-73D600FB008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36087A-69D1-033E-141E-67B56FA3E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AC9DCD3-F6AD-7837-902E-728312BBE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96521500-EADB-C4F7-A601-93FD6B7E3D2D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9487FE79-E7AA-69ED-7E5F-1E7BD097F41F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3297A673-08DC-7E6E-A417-0164DDF024CD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10041378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Pr>
        <a:solidFill>
          <a:srgbClr val="CEE4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09799-DCCD-A39A-D516-3FBFFB21E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1709738"/>
            <a:ext cx="11121701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2728A9-8450-B467-315A-BBEEE0640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839" y="4589463"/>
            <a:ext cx="11121701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508D91-31C6-98CD-1E65-3E05E6FE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C0B04D-4C14-C6AA-0B17-A0DCB130D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>
              <a:solidFill>
                <a:schemeClr val="tx1"/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6FA724-A5D1-DE6C-D747-04D91708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66C985B2-A207-7271-68AF-D249C21E8DCC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0278D62F-FF2B-BCFF-8647-71E6621580F5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E47AE83C-A147-C3D0-504A-3D7B59B2D1E1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1095910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1_Encabezado de sección">
    <p:bg>
      <p:bgPr>
        <a:solidFill>
          <a:srgbClr val="EDE6D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B09799-DCCD-A39A-D516-3FBFFB21E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1709738"/>
            <a:ext cx="11121701" cy="2852737"/>
          </a:xfrm>
          <a:prstGeom prst="rect">
            <a:avLst/>
          </a:prstGeom>
        </p:spPr>
        <p:txBody>
          <a:bodyPr anchor="b"/>
          <a:lstStyle>
            <a:lvl1pPr>
              <a:defRPr sz="6000"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2728A9-8450-B467-315A-BBEEE0640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839" y="4589463"/>
            <a:ext cx="11121701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5508D91-31C6-98CD-1E65-3E05E6FE569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0C0B04D-4C14-C6AA-0B17-A0DCB130D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6FA724-A5D1-DE6C-D747-04D91708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7" name="Subtítulo 2">
            <a:extLst>
              <a:ext uri="{FF2B5EF4-FFF2-40B4-BE49-F238E27FC236}">
                <a16:creationId xmlns:a16="http://schemas.microsoft.com/office/drawing/2014/main" id="{177DB31D-B9DF-7F72-363F-AE560B7D1ECE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C9BEC3D5-6D45-5646-2D46-6470E4B22A9C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B56E7F52-D24D-8552-1F22-1F992AC0335E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3317099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Pr>
        <a:solidFill>
          <a:srgbClr val="CEE4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E2DB30-E58D-4B5E-CCE2-6787F68FA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599905"/>
            <a:ext cx="11121701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D15128-3FC9-D4B4-1B90-C3896C3ED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839" y="2060405"/>
            <a:ext cx="5484961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11CF3B-7EE0-BFD0-9801-87B0EC60A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60405"/>
            <a:ext cx="548434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588FD8-04A3-F6E2-8DC0-40739CE09D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C42690-E8E4-FE41-6836-4BDB26F94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>
              <a:solidFill>
                <a:schemeClr val="tx1"/>
              </a:solidFill>
            </a:endParaRPr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36A624-B43A-792E-3EE0-94A55AE61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ADA1C6EA-716F-568D-5EC4-A6997B351453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1FDB7C53-84EB-1B15-2DD2-3CE804B7B6F4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A5E7A9A0-5E03-494A-231C-350BCCE8365D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240725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Dos objetos">
    <p:bg>
      <p:bgPr>
        <a:solidFill>
          <a:srgbClr val="F8F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E2DB30-E58D-4B5E-CCE2-6787F68FA5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599905"/>
            <a:ext cx="11121701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6D15128-3FC9-D4B4-1B90-C3896C3ED6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34839" y="2060405"/>
            <a:ext cx="5484961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011CF3B-7EE0-BFD0-9801-87B0EC60A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060405"/>
            <a:ext cx="548434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D588FD8-04A3-F6E2-8DC0-40739CE09D1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 dirty="0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5C42690-E8E4-FE41-6836-4BDB26F943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6C36A624-B43A-792E-3EE0-94A55AE61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Subtítulo 2">
            <a:extLst>
              <a:ext uri="{FF2B5EF4-FFF2-40B4-BE49-F238E27FC236}">
                <a16:creationId xmlns:a16="http://schemas.microsoft.com/office/drawing/2014/main" id="{A838AC7A-6129-750F-141B-03BEE586BDE8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9" name="Subtítulo 2">
            <a:extLst>
              <a:ext uri="{FF2B5EF4-FFF2-40B4-BE49-F238E27FC236}">
                <a16:creationId xmlns:a16="http://schemas.microsoft.com/office/drawing/2014/main" id="{E50C9ADA-AC6E-A2E2-E145-F91900ECEAB8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85381880-9BA3-3C7E-65DF-24621B94B4C6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10800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bg>
      <p:bgPr>
        <a:solidFill>
          <a:srgbClr val="CEE4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B1E9D5-533A-1301-5041-8B0F2C246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575193"/>
            <a:ext cx="11100097" cy="13255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s-ES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A5A8859-DB65-9A60-4FA3-93A6BC7EBC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4840" y="1891231"/>
            <a:ext cx="5462736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31961AF-2F63-0C72-4B82-837BE9FF64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33252" y="2715143"/>
            <a:ext cx="5464323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8B5B172-5D72-0DE6-C55B-4CDBBF380F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891231"/>
            <a:ext cx="5484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77D4513-805B-2322-A585-F6484BE3965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715143"/>
            <a:ext cx="5462736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" dirty="0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A963D2B-072B-FFAB-BC6F-EAA72E904B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65A5B4E1-F573-00CD-537C-EC038A697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s-ES">
              <a:solidFill>
                <a:schemeClr val="tx1"/>
              </a:solidFill>
            </a:endParaRPr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3D4C9CB-C43D-BA1F-7489-5513AEDEE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F8929253-69FA-3646-EE90-433766723ADA}"/>
              </a:ext>
            </a:extLst>
          </p:cNvPr>
          <p:cNvSpPr txBox="1">
            <a:spLocks/>
          </p:cNvSpPr>
          <p:nvPr userDrawn="1"/>
        </p:nvSpPr>
        <p:spPr>
          <a:xfrm>
            <a:off x="534839" y="370724"/>
            <a:ext cx="3505200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Este año las jornadas se llaman cuidar.</a:t>
            </a:r>
          </a:p>
        </p:txBody>
      </p:sp>
      <p:sp>
        <p:nvSpPr>
          <p:cNvPr id="11" name="Subtítulo 2">
            <a:extLst>
              <a:ext uri="{FF2B5EF4-FFF2-40B4-BE49-F238E27FC236}">
                <a16:creationId xmlns:a16="http://schemas.microsoft.com/office/drawing/2014/main" id="{0ACB329B-335F-D82E-00E7-0EF7F7F23B02}"/>
              </a:ext>
            </a:extLst>
          </p:cNvPr>
          <p:cNvSpPr txBox="1">
            <a:spLocks/>
          </p:cNvSpPr>
          <p:nvPr userDrawn="1"/>
        </p:nvSpPr>
        <p:spPr>
          <a:xfrm>
            <a:off x="5984169" y="370724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Escuela Excelente</a:t>
            </a: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id="{F8BAE98B-A00C-1A94-7FE5-3F8D5104F713}"/>
              </a:ext>
            </a:extLst>
          </p:cNvPr>
          <p:cNvSpPr txBox="1">
            <a:spLocks/>
          </p:cNvSpPr>
          <p:nvPr userDrawn="1"/>
        </p:nvSpPr>
        <p:spPr>
          <a:xfrm>
            <a:off x="8023034" y="370724"/>
            <a:ext cx="3633506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s-ES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Jornadas 2026</a:t>
            </a:r>
          </a:p>
        </p:txBody>
      </p:sp>
    </p:spTree>
    <p:extLst>
      <p:ext uri="{BB962C8B-B14F-4D97-AF65-F5344CB8AC3E}">
        <p14:creationId xmlns:p14="http://schemas.microsoft.com/office/powerpoint/2010/main" val="414374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EE4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B3BBD58-658E-AB67-3860-52F4CA60FA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826113-5E9C-103B-33F1-67EBB730C8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dirty="0"/>
              <a:t>Haga clic para modificar los estilos de texto del patrón</a:t>
            </a:r>
          </a:p>
          <a:p>
            <a:pPr lvl="1"/>
            <a:r>
              <a:rPr lang="es-ES" dirty="0"/>
              <a:t>Segundo nivel</a:t>
            </a:r>
          </a:p>
          <a:p>
            <a:pPr lvl="2"/>
            <a:r>
              <a:rPr lang="es-ES" dirty="0"/>
              <a:t>Tercer nivel</a:t>
            </a:r>
          </a:p>
          <a:p>
            <a:pPr lvl="3"/>
            <a:r>
              <a:rPr lang="es-ES" dirty="0"/>
              <a:t>Cuarto nivel</a:t>
            </a:r>
          </a:p>
          <a:p>
            <a:pPr lvl="4"/>
            <a:r>
              <a:rPr lang="es-ES" dirty="0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E2765A4-21EB-9183-81F8-AABCAB3EF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4106716C-ECBA-9140-881D-228E372D1734}" type="datetimeFigureOut">
              <a:rPr lang="es-ES" smtClean="0"/>
              <a:pPr/>
              <a:t>18/6/26</a:t>
            </a:fld>
            <a:endParaRPr lang="es-ES" dirty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4F203FD-AB87-46A4-7F27-685C40AD74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6822EC9-A4E9-A220-AC45-BD8D940EE6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BCCFFB5-C445-1A48-92A4-50028BAB04E0}" type="slidenum">
              <a:rPr lang="es-ES" smtClean="0"/>
              <a:pPr/>
              <a:t>‹Nº›</a:t>
            </a:fld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35518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62" r:id="rId4"/>
    <p:sldLayoutId id="2147483651" r:id="rId5"/>
    <p:sldLayoutId id="2147483663" r:id="rId6"/>
    <p:sldLayoutId id="2147483652" r:id="rId7"/>
    <p:sldLayoutId id="2147483664" r:id="rId8"/>
    <p:sldLayoutId id="2147483653" r:id="rId9"/>
    <p:sldLayoutId id="2147483665" r:id="rId10"/>
    <p:sldLayoutId id="2147483654" r:id="rId11"/>
    <p:sldLayoutId id="2147483666" r:id="rId12"/>
    <p:sldLayoutId id="2147483655" r:id="rId13"/>
    <p:sldLayoutId id="2147483667" r:id="rId14"/>
    <p:sldLayoutId id="2147483656" r:id="rId15"/>
    <p:sldLayoutId id="2147483668" r:id="rId16"/>
    <p:sldLayoutId id="2147483657" r:id="rId17"/>
    <p:sldLayoutId id="2147483669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CEE49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ráfico 14">
            <a:extLst>
              <a:ext uri="{FF2B5EF4-FFF2-40B4-BE49-F238E27FC236}">
                <a16:creationId xmlns:a16="http://schemas.microsoft.com/office/drawing/2014/main" id="{13462E09-BD95-5DCB-CE8B-3D656C76DE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86995" y="357767"/>
            <a:ext cx="2564286" cy="255403"/>
          </a:xfrm>
          <a:prstGeom prst="rect">
            <a:avLst/>
          </a:prstGeom>
        </p:spPr>
      </p:pic>
      <p:pic>
        <p:nvPicPr>
          <p:cNvPr id="16" name="Gráfico 15">
            <a:extLst>
              <a:ext uri="{FF2B5EF4-FFF2-40B4-BE49-F238E27FC236}">
                <a16:creationId xmlns:a16="http://schemas.microsoft.com/office/drawing/2014/main" id="{9D10EA47-BF73-5613-89FB-F9B53254C9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1224788" y="328513"/>
            <a:ext cx="380217" cy="380217"/>
          </a:xfrm>
          <a:prstGeom prst="rect">
            <a:avLst/>
          </a:prstGeom>
        </p:spPr>
      </p:pic>
      <p:pic>
        <p:nvPicPr>
          <p:cNvPr id="18" name="Imagen 17" descr="Patrón de fondo&#10;&#10;El contenido generado por IA puede ser incorrecto.">
            <a:extLst>
              <a:ext uri="{FF2B5EF4-FFF2-40B4-BE49-F238E27FC236}">
                <a16:creationId xmlns:a16="http://schemas.microsoft.com/office/drawing/2014/main" id="{00B1F15C-6C25-4A76-C16C-B38A4477776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80305" y="2828500"/>
            <a:ext cx="3831390" cy="2439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7081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A9B1A86-AC02-156A-A455-EC02EFB9C094}"/>
              </a:ext>
            </a:extLst>
          </p:cNvPr>
          <p:cNvSpPr txBox="1">
            <a:spLocks/>
          </p:cNvSpPr>
          <p:nvPr/>
        </p:nvSpPr>
        <p:spPr>
          <a:xfrm>
            <a:off x="534839" y="1122363"/>
            <a:ext cx="10133161" cy="23876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Tu</a:t>
            </a:r>
            <a:r>
              <a:rPr lang="es-ES" sz="6000" dirty="0">
                <a:solidFill>
                  <a:srgbClr val="FF3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6000" dirty="0">
                <a:latin typeface="Arial" panose="020B0604020202020204" pitchFamily="34" charset="0"/>
                <a:cs typeface="Arial" panose="020B0604020202020204" pitchFamily="34" charset="0"/>
              </a:rPr>
              <a:t>nombre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CF34138-5132-E65C-2841-D364451E9A52}"/>
              </a:ext>
            </a:extLst>
          </p:cNvPr>
          <p:cNvSpPr txBox="1">
            <a:spLocks/>
          </p:cNvSpPr>
          <p:nvPr/>
        </p:nvSpPr>
        <p:spPr>
          <a:xfrm>
            <a:off x="534839" y="3421928"/>
            <a:ext cx="11121701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Nombre del taller</a:t>
            </a:r>
          </a:p>
        </p:txBody>
      </p:sp>
      <p:sp>
        <p:nvSpPr>
          <p:cNvPr id="4" name="Subtítulo 2">
            <a:extLst>
              <a:ext uri="{FF2B5EF4-FFF2-40B4-BE49-F238E27FC236}">
                <a16:creationId xmlns:a16="http://schemas.microsoft.com/office/drawing/2014/main" id="{AFA6CB02-6F11-EB4C-4321-C2FEE6C60074}"/>
              </a:ext>
            </a:extLst>
          </p:cNvPr>
          <p:cNvSpPr txBox="1">
            <a:spLocks/>
          </p:cNvSpPr>
          <p:nvPr/>
        </p:nvSpPr>
        <p:spPr>
          <a:xfrm>
            <a:off x="6172200" y="1122363"/>
            <a:ext cx="5484340" cy="10257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s-ES" sz="1800" dirty="0">
                <a:latin typeface="Arial" panose="020B0604020202020204" pitchFamily="34" charset="0"/>
                <a:cs typeface="Arial" panose="020B0604020202020204" pitchFamily="34" charset="0"/>
              </a:rPr>
              <a:t>Inserta tu foto aquí, después, borra este texto</a:t>
            </a:r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9B0DD57F-4C63-233F-72F1-51F668AD6AFA}"/>
              </a:ext>
            </a:extLst>
          </p:cNvPr>
          <p:cNvCxnSpPr/>
          <p:nvPr/>
        </p:nvCxnSpPr>
        <p:spPr>
          <a:xfrm>
            <a:off x="8843526" y="1706880"/>
            <a:ext cx="0" cy="208788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46851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6C92E77-5723-0CAF-1587-77DDC7364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7058B53-74B2-B7E8-FBB6-B2D07DD4E9CF}"/>
              </a:ext>
            </a:extLst>
          </p:cNvPr>
          <p:cNvSpPr txBox="1"/>
          <p:nvPr/>
        </p:nvSpPr>
        <p:spPr>
          <a:xfrm>
            <a:off x="3855308" y="243428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dirty="0"/>
          </a:p>
        </p:txBody>
      </p:sp>
      <p:sp>
        <p:nvSpPr>
          <p:cNvPr id="4" name="Rectángulo redondeado 3">
            <a:extLst>
              <a:ext uri="{FF2B5EF4-FFF2-40B4-BE49-F238E27FC236}">
                <a16:creationId xmlns:a16="http://schemas.microsoft.com/office/drawing/2014/main" id="{7AD85E82-B399-107C-2C00-B8C9CC617146}"/>
              </a:ext>
            </a:extLst>
          </p:cNvPr>
          <p:cNvSpPr/>
          <p:nvPr/>
        </p:nvSpPr>
        <p:spPr>
          <a:xfrm>
            <a:off x="667264" y="3289215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  <p:sp>
        <p:nvSpPr>
          <p:cNvPr id="5" name="Rectángulo redondeado 4">
            <a:extLst>
              <a:ext uri="{FF2B5EF4-FFF2-40B4-BE49-F238E27FC236}">
                <a16:creationId xmlns:a16="http://schemas.microsoft.com/office/drawing/2014/main" id="{7999C488-F43E-4E06-9E35-396E1A7DC73A}"/>
              </a:ext>
            </a:extLst>
          </p:cNvPr>
          <p:cNvSpPr/>
          <p:nvPr/>
        </p:nvSpPr>
        <p:spPr>
          <a:xfrm>
            <a:off x="4473146" y="3289215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  <p:sp>
        <p:nvSpPr>
          <p:cNvPr id="6" name="Rectángulo redondeado 5">
            <a:extLst>
              <a:ext uri="{FF2B5EF4-FFF2-40B4-BE49-F238E27FC236}">
                <a16:creationId xmlns:a16="http://schemas.microsoft.com/office/drawing/2014/main" id="{318B48B6-7C47-AD73-7CFD-1013B9FEAAEE}"/>
              </a:ext>
            </a:extLst>
          </p:cNvPr>
          <p:cNvSpPr/>
          <p:nvPr/>
        </p:nvSpPr>
        <p:spPr>
          <a:xfrm>
            <a:off x="8279027" y="3289215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  <p:sp>
        <p:nvSpPr>
          <p:cNvPr id="7" name="Rectángulo redondeado 6">
            <a:extLst>
              <a:ext uri="{FF2B5EF4-FFF2-40B4-BE49-F238E27FC236}">
                <a16:creationId xmlns:a16="http://schemas.microsoft.com/office/drawing/2014/main" id="{AC14A681-57C9-8B79-8E0C-32E7D53395E9}"/>
              </a:ext>
            </a:extLst>
          </p:cNvPr>
          <p:cNvSpPr/>
          <p:nvPr/>
        </p:nvSpPr>
        <p:spPr>
          <a:xfrm>
            <a:off x="667264" y="4710242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  <p:sp>
        <p:nvSpPr>
          <p:cNvPr id="8" name="Rectángulo redondeado 7">
            <a:extLst>
              <a:ext uri="{FF2B5EF4-FFF2-40B4-BE49-F238E27FC236}">
                <a16:creationId xmlns:a16="http://schemas.microsoft.com/office/drawing/2014/main" id="{9AF3CD43-8E78-6B3D-0687-CC5027091905}"/>
              </a:ext>
            </a:extLst>
          </p:cNvPr>
          <p:cNvSpPr/>
          <p:nvPr/>
        </p:nvSpPr>
        <p:spPr>
          <a:xfrm>
            <a:off x="4473146" y="4710242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  <p:sp>
        <p:nvSpPr>
          <p:cNvPr id="9" name="Rectángulo redondeado 8">
            <a:extLst>
              <a:ext uri="{FF2B5EF4-FFF2-40B4-BE49-F238E27FC236}">
                <a16:creationId xmlns:a16="http://schemas.microsoft.com/office/drawing/2014/main" id="{C5F6A700-F35E-D697-95E5-BA6C762AC772}"/>
              </a:ext>
            </a:extLst>
          </p:cNvPr>
          <p:cNvSpPr/>
          <p:nvPr/>
        </p:nvSpPr>
        <p:spPr>
          <a:xfrm>
            <a:off x="8279027" y="4710242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</p:spTree>
    <p:extLst>
      <p:ext uri="{BB962C8B-B14F-4D97-AF65-F5344CB8AC3E}">
        <p14:creationId xmlns:p14="http://schemas.microsoft.com/office/powerpoint/2010/main" val="2909839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FDD3F52-84E6-E3AC-54E8-A2A4881B8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0" name="Rectángulo redondeado 9">
            <a:extLst>
              <a:ext uri="{FF2B5EF4-FFF2-40B4-BE49-F238E27FC236}">
                <a16:creationId xmlns:a16="http://schemas.microsoft.com/office/drawing/2014/main" id="{AF27174D-5CEB-BD9C-36AA-99F87A21D542}"/>
              </a:ext>
            </a:extLst>
          </p:cNvPr>
          <p:cNvSpPr/>
          <p:nvPr/>
        </p:nvSpPr>
        <p:spPr>
          <a:xfrm>
            <a:off x="667264" y="3289215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  <p:sp>
        <p:nvSpPr>
          <p:cNvPr id="11" name="Rectángulo redondeado 10">
            <a:extLst>
              <a:ext uri="{FF2B5EF4-FFF2-40B4-BE49-F238E27FC236}">
                <a16:creationId xmlns:a16="http://schemas.microsoft.com/office/drawing/2014/main" id="{85F1DCAA-DFD9-AB39-0D65-B902BC90EE97}"/>
              </a:ext>
            </a:extLst>
          </p:cNvPr>
          <p:cNvSpPr/>
          <p:nvPr/>
        </p:nvSpPr>
        <p:spPr>
          <a:xfrm>
            <a:off x="4473146" y="3289215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  <p:sp>
        <p:nvSpPr>
          <p:cNvPr id="12" name="Rectángulo redondeado 11">
            <a:extLst>
              <a:ext uri="{FF2B5EF4-FFF2-40B4-BE49-F238E27FC236}">
                <a16:creationId xmlns:a16="http://schemas.microsoft.com/office/drawing/2014/main" id="{63EC3224-8EFC-A54F-66F8-F4AB73556055}"/>
              </a:ext>
            </a:extLst>
          </p:cNvPr>
          <p:cNvSpPr/>
          <p:nvPr/>
        </p:nvSpPr>
        <p:spPr>
          <a:xfrm>
            <a:off x="8279027" y="3289215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  <p:sp>
        <p:nvSpPr>
          <p:cNvPr id="13" name="Rectángulo redondeado 12">
            <a:extLst>
              <a:ext uri="{FF2B5EF4-FFF2-40B4-BE49-F238E27FC236}">
                <a16:creationId xmlns:a16="http://schemas.microsoft.com/office/drawing/2014/main" id="{4F57F42C-57F6-1278-456D-E0ACA51CFC68}"/>
              </a:ext>
            </a:extLst>
          </p:cNvPr>
          <p:cNvSpPr/>
          <p:nvPr/>
        </p:nvSpPr>
        <p:spPr>
          <a:xfrm>
            <a:off x="667264" y="4710242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  <p:sp>
        <p:nvSpPr>
          <p:cNvPr id="14" name="Rectángulo redondeado 13">
            <a:extLst>
              <a:ext uri="{FF2B5EF4-FFF2-40B4-BE49-F238E27FC236}">
                <a16:creationId xmlns:a16="http://schemas.microsoft.com/office/drawing/2014/main" id="{13A46D8F-9893-4AFC-2425-2D34B42739D8}"/>
              </a:ext>
            </a:extLst>
          </p:cNvPr>
          <p:cNvSpPr/>
          <p:nvPr/>
        </p:nvSpPr>
        <p:spPr>
          <a:xfrm>
            <a:off x="4473146" y="4710242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  <p:sp>
        <p:nvSpPr>
          <p:cNvPr id="15" name="Rectángulo redondeado 14">
            <a:extLst>
              <a:ext uri="{FF2B5EF4-FFF2-40B4-BE49-F238E27FC236}">
                <a16:creationId xmlns:a16="http://schemas.microsoft.com/office/drawing/2014/main" id="{0D627B16-0615-517F-C0A4-504BB27E5FDA}"/>
              </a:ext>
            </a:extLst>
          </p:cNvPr>
          <p:cNvSpPr/>
          <p:nvPr/>
        </p:nvSpPr>
        <p:spPr>
          <a:xfrm>
            <a:off x="8279027" y="4710242"/>
            <a:ext cx="3245709" cy="949153"/>
          </a:xfrm>
          <a:prstGeom prst="roundRect">
            <a:avLst>
              <a:gd name="adj" fmla="val 50000"/>
            </a:avLst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solidFill>
                  <a:schemeClr val="tx1"/>
                </a:solidFill>
              </a:rPr>
              <a:t>Palabra</a:t>
            </a:r>
          </a:p>
        </p:txBody>
      </p:sp>
    </p:spTree>
    <p:extLst>
      <p:ext uri="{BB962C8B-B14F-4D97-AF65-F5344CB8AC3E}">
        <p14:creationId xmlns:p14="http://schemas.microsoft.com/office/powerpoint/2010/main" val="73793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ítulo 2">
            <a:extLst>
              <a:ext uri="{FF2B5EF4-FFF2-40B4-BE49-F238E27FC236}">
                <a16:creationId xmlns:a16="http://schemas.microsoft.com/office/drawing/2014/main" id="{BFC6C562-C168-131C-00F4-E9E843267248}"/>
              </a:ext>
            </a:extLst>
          </p:cNvPr>
          <p:cNvSpPr txBox="1">
            <a:spLocks/>
          </p:cNvSpPr>
          <p:nvPr/>
        </p:nvSpPr>
        <p:spPr>
          <a:xfrm>
            <a:off x="2498144" y="2265382"/>
            <a:ext cx="3072610" cy="1025776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s-ES" dirty="0"/>
              <a:t>Dale a ‘Nueva diapositiva’ y elige la que encaje mejor con tu presentación. Borra esta y… a disfrutar contándolo como solo tú sabes.</a:t>
            </a:r>
          </a:p>
        </p:txBody>
      </p:sp>
      <p:pic>
        <p:nvPicPr>
          <p:cNvPr id="5" name="Imagen 4" descr="Interfaz de usuario gráfica, Aplicación&#10;&#10;El contenido generado por IA puede ser incorrecto.">
            <a:extLst>
              <a:ext uri="{FF2B5EF4-FFF2-40B4-BE49-F238E27FC236}">
                <a16:creationId xmlns:a16="http://schemas.microsoft.com/office/drawing/2014/main" id="{BE059FC9-FE17-D592-CF3A-B752698F2B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8557" y="777923"/>
            <a:ext cx="6778602" cy="6858000"/>
          </a:xfrm>
          <a:prstGeom prst="rect">
            <a:avLst/>
          </a:prstGeom>
        </p:spPr>
      </p:pic>
      <p:cxnSp>
        <p:nvCxnSpPr>
          <p:cNvPr id="9" name="Conector recto de flecha 8">
            <a:extLst>
              <a:ext uri="{FF2B5EF4-FFF2-40B4-BE49-F238E27FC236}">
                <a16:creationId xmlns:a16="http://schemas.microsoft.com/office/drawing/2014/main" id="{78690BA3-B53E-7715-CD70-B08845E513C0}"/>
              </a:ext>
            </a:extLst>
          </p:cNvPr>
          <p:cNvCxnSpPr>
            <a:cxnSpLocks/>
          </p:cNvCxnSpPr>
          <p:nvPr/>
        </p:nvCxnSpPr>
        <p:spPr>
          <a:xfrm>
            <a:off x="2571750" y="2034540"/>
            <a:ext cx="4475206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6917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0E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BAD4FA-3BC3-8251-C414-AFBAA62632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544417"/>
            <a:ext cx="11121701" cy="1325563"/>
          </a:xfrm>
        </p:spPr>
        <p:txBody>
          <a:bodyPr/>
          <a:lstStyle/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68AD5C6A-CDA6-7B08-1F80-99D387D05FC2}"/>
              </a:ext>
            </a:extLst>
          </p:cNvPr>
          <p:cNvSpPr txBox="1">
            <a:spLocks/>
          </p:cNvSpPr>
          <p:nvPr/>
        </p:nvSpPr>
        <p:spPr>
          <a:xfrm>
            <a:off x="534839" y="544417"/>
            <a:ext cx="111217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D8127C4C-1879-0F00-4CC7-37CE459EE750}"/>
              </a:ext>
            </a:extLst>
          </p:cNvPr>
          <p:cNvSpPr txBox="1">
            <a:spLocks/>
          </p:cNvSpPr>
          <p:nvPr/>
        </p:nvSpPr>
        <p:spPr>
          <a:xfrm>
            <a:off x="1326701" y="1991686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Logotipos</a:t>
            </a:r>
          </a:p>
        </p:txBody>
      </p:sp>
      <p:sp>
        <p:nvSpPr>
          <p:cNvPr id="12" name="Subtítulo 2">
            <a:extLst>
              <a:ext uri="{FF2B5EF4-FFF2-40B4-BE49-F238E27FC236}">
                <a16:creationId xmlns:a16="http://schemas.microsoft.com/office/drawing/2014/main" id="{FFAB46EF-8553-8BF8-1AE4-AE4817DF6C4B}"/>
              </a:ext>
            </a:extLst>
          </p:cNvPr>
          <p:cNvSpPr txBox="1">
            <a:spLocks/>
          </p:cNvSpPr>
          <p:nvPr/>
        </p:nvSpPr>
        <p:spPr>
          <a:xfrm>
            <a:off x="5984169" y="1970750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Cuidar</a:t>
            </a:r>
          </a:p>
        </p:txBody>
      </p:sp>
      <p:pic>
        <p:nvPicPr>
          <p:cNvPr id="3" name="Imagen 2" descr="Patrón de fondo&#10;&#10;El contenido generado por IA puede ser incorrecto.">
            <a:extLst>
              <a:ext uri="{FF2B5EF4-FFF2-40B4-BE49-F238E27FC236}">
                <a16:creationId xmlns:a16="http://schemas.microsoft.com/office/drawing/2014/main" id="{ACC72C3D-22C7-7CFA-F500-47FBDC22DB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4397" y="2787557"/>
            <a:ext cx="3831390" cy="2439537"/>
          </a:xfrm>
          <a:prstGeom prst="rect">
            <a:avLst/>
          </a:prstGeom>
        </p:spPr>
      </p:pic>
      <p:pic>
        <p:nvPicPr>
          <p:cNvPr id="5" name="Imagen 4" descr="Imagen que contiene Forma&#10;&#10;El contenido generado por IA puede ser incorrecto.">
            <a:extLst>
              <a:ext uri="{FF2B5EF4-FFF2-40B4-BE49-F238E27FC236}">
                <a16:creationId xmlns:a16="http://schemas.microsoft.com/office/drawing/2014/main" id="{298CC466-70A6-9F18-837E-2FCF58B26B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3907" y="2231837"/>
            <a:ext cx="3348728" cy="1371507"/>
          </a:xfrm>
          <a:prstGeom prst="rect">
            <a:avLst/>
          </a:prstGeom>
        </p:spPr>
      </p:pic>
      <p:pic>
        <p:nvPicPr>
          <p:cNvPr id="8" name="Gráfico 7">
            <a:extLst>
              <a:ext uri="{FF2B5EF4-FFF2-40B4-BE49-F238E27FC236}">
                <a16:creationId xmlns:a16="http://schemas.microsoft.com/office/drawing/2014/main" id="{FE587169-DDBA-C25B-B885-C27D29DA405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21327" y="4047716"/>
            <a:ext cx="2564286" cy="255403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B48BB58F-1498-581A-CC10-B36F89CF827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117964" y="4007325"/>
            <a:ext cx="336183" cy="336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26655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8F0E9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D328CDB-65C6-9D25-AF45-8ECF29B379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809D55-FFFB-068E-0528-4E3CA0E14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4839" y="544417"/>
            <a:ext cx="11121701" cy="1325563"/>
          </a:xfrm>
        </p:spPr>
        <p:txBody>
          <a:bodyPr/>
          <a:lstStyle/>
          <a:p>
            <a:r>
              <a:rPr lang="es-E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</a:t>
            </a:r>
          </a:p>
        </p:txBody>
      </p:sp>
      <p:sp>
        <p:nvSpPr>
          <p:cNvPr id="9" name="Título 1">
            <a:extLst>
              <a:ext uri="{FF2B5EF4-FFF2-40B4-BE49-F238E27FC236}">
                <a16:creationId xmlns:a16="http://schemas.microsoft.com/office/drawing/2014/main" id="{ABCF8A7E-972D-7B98-BD56-177489512286}"/>
              </a:ext>
            </a:extLst>
          </p:cNvPr>
          <p:cNvSpPr txBox="1">
            <a:spLocks/>
          </p:cNvSpPr>
          <p:nvPr/>
        </p:nvSpPr>
        <p:spPr>
          <a:xfrm>
            <a:off x="534839" y="544417"/>
            <a:ext cx="11121701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Recursos</a:t>
            </a:r>
          </a:p>
        </p:txBody>
      </p:sp>
      <p:sp>
        <p:nvSpPr>
          <p:cNvPr id="10" name="Subtítulo 2">
            <a:extLst>
              <a:ext uri="{FF2B5EF4-FFF2-40B4-BE49-F238E27FC236}">
                <a16:creationId xmlns:a16="http://schemas.microsoft.com/office/drawing/2014/main" id="{8187FE4E-7788-FBC9-7C70-646DC472D491}"/>
              </a:ext>
            </a:extLst>
          </p:cNvPr>
          <p:cNvSpPr txBox="1">
            <a:spLocks/>
          </p:cNvSpPr>
          <p:nvPr/>
        </p:nvSpPr>
        <p:spPr>
          <a:xfrm>
            <a:off x="1326701" y="1991686"/>
            <a:ext cx="2167794" cy="4146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ES" sz="900" dirty="0">
                <a:latin typeface="Arial" panose="020B0604020202020204" pitchFamily="34" charset="0"/>
                <a:cs typeface="Arial" panose="020B0604020202020204" pitchFamily="34" charset="0"/>
              </a:rPr>
              <a:t>Logotipos</a:t>
            </a: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581390C3-88FC-1F4F-B8D6-49EE60C72B4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07816" y="2486141"/>
            <a:ext cx="2984075" cy="956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9304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Personalizados 1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CDE399"/>
      </a:accent1>
      <a:accent2>
        <a:srgbClr val="CDE399"/>
      </a:accent2>
      <a:accent3>
        <a:srgbClr val="24381E"/>
      </a:accent3>
      <a:accent4>
        <a:srgbClr val="F7EFE8"/>
      </a:accent4>
      <a:accent5>
        <a:srgbClr val="FF3200"/>
      </a:accent5>
      <a:accent6>
        <a:srgbClr val="EDE5D9"/>
      </a:accent6>
      <a:hlink>
        <a:srgbClr val="FF0000"/>
      </a:hlink>
      <a:folHlink>
        <a:srgbClr val="FF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ción1" id="{CF585F8D-162C-5347-B673-48E531A7335B}" vid="{275190E3-D4A2-0F46-B6F5-1ED54C3E2D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</TotalTime>
  <Words>62</Words>
  <Application>Microsoft Macintosh PowerPoint</Application>
  <PresentationFormat>Panorámica</PresentationFormat>
  <Paragraphs>23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9" baseType="lpstr">
      <vt:lpstr>Arial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Recursos</vt:lpstr>
      <vt:lpstr>Recursos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Manuel Ignacio Fernandez Buitrago</dc:creator>
  <cp:lastModifiedBy>Manuel Ignacio Fernandez Buitrago</cp:lastModifiedBy>
  <cp:revision>1</cp:revision>
  <dcterms:created xsi:type="dcterms:W3CDTF">2026-06-18T09:33:19Z</dcterms:created>
  <dcterms:modified xsi:type="dcterms:W3CDTF">2026-06-18T10:22:10Z</dcterms:modified>
</cp:coreProperties>
</file>